
<file path=[Content_Types].xml><?xml version="1.0" encoding="utf-8"?>
<Types xmlns="http://schemas.openxmlformats.org/package/2006/content-types">
  <Override PartName="/ppt/slideLayouts/slideLayout18.xml" ContentType="application/vnd.openxmlformats-officedocument.presentationml.slideLayout+xml"/>
  <Override PartName="/ppt/slideLayouts/slideLayout1.xml" ContentType="application/vnd.openxmlformats-officedocument.presentationml.slideLayout+xml"/>
  <Default Extension="png" ContentType="image/png"/>
  <Default Extension="rels" ContentType="application/vnd.openxmlformats-package.relationships+xml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Layouts/slideLayout17.xml" ContentType="application/vnd.openxmlformats-officedocument.presentationml.slideLayout+xml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4120" r:id="rId1"/>
  </p:sldMasterIdLst>
  <p:sldIdLst>
    <p:sldId id="256" r:id="rId2"/>
    <p:sldId id="257" r:id="rId3"/>
    <p:sldId id="261" r:id="rId4"/>
    <p:sldId id="268" r:id="rId5"/>
    <p:sldId id="258" r:id="rId6"/>
    <p:sldId id="263" r:id="rId7"/>
    <p:sldId id="259" r:id="rId8"/>
    <p:sldId id="267" r:id="rId9"/>
    <p:sldId id="269" r:id="rId10"/>
    <p:sldId id="264" r:id="rId11"/>
    <p:sldId id="265" r:id="rId12"/>
    <p:sldId id="266" r:id="rId13"/>
    <p:sldId id="272" r:id="rId14"/>
    <p:sldId id="260" r:id="rId15"/>
    <p:sldId id="271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14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39F81-B36C-B047-8566-31EF06A3D231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DB6EF64-FB19-411E-965E-9F52AA4744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39F81-B36C-B047-8566-31EF06A3D231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00DE-9B14-E441-A008-E8B3610B26C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39F81-B36C-B047-8566-31EF06A3D231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00DE-9B14-E441-A008-E8B3610B26C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39F81-B36C-B047-8566-31EF06A3D231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00DE-9B14-E441-A008-E8B3610B26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39F81-B36C-B047-8566-31EF06A3D231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00DE-9B14-E441-A008-E8B3610B26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39F81-B36C-B047-8566-31EF06A3D231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F1B39F81-B36C-B047-8566-31EF06A3D231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00DE-9B14-E441-A008-E8B3610B26C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39F81-B36C-B047-8566-31EF06A3D231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00DE-9B14-E441-A008-E8B3610B26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39F81-B36C-B047-8566-31EF06A3D231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00DE-9B14-E441-A008-E8B3610B26C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Click icon to add picture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Click icon to add picture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39F81-B36C-B047-8566-31EF06A3D231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00DE-9B14-E441-A008-E8B3610B26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39F81-B36C-B047-8566-31EF06A3D231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00DE-9B14-E441-A008-E8B3610B26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F1B39F81-B36C-B047-8566-31EF06A3D231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00DE-9B14-E441-A008-E8B3610B26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F1B39F81-B36C-B047-8566-31EF06A3D231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8EAD00DE-9B14-E441-A008-E8B3610B26C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Click icon to add picture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F1B39F81-B36C-B047-8566-31EF06A3D231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8EAD00DE-9B14-E441-A008-E8B3610B26C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F1B39F81-B36C-B047-8566-31EF06A3D231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8EAD00DE-9B14-E441-A008-E8B3610B26C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39F81-B36C-B047-8566-31EF06A3D231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00DE-9B14-E441-A008-E8B3610B26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39F81-B36C-B047-8566-31EF06A3D231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00DE-9B14-E441-A008-E8B3610B26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39F81-B36C-B047-8566-31EF06A3D231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00DE-9B14-E441-A008-E8B3610B26C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1B39F81-B36C-B047-8566-31EF06A3D231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8EAD00DE-9B14-E441-A008-E8B3610B26C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1" r:id="rId1"/>
    <p:sldLayoutId id="2147484122" r:id="rId2"/>
    <p:sldLayoutId id="2147484123" r:id="rId3"/>
    <p:sldLayoutId id="2147484124" r:id="rId4"/>
    <p:sldLayoutId id="2147484125" r:id="rId5"/>
    <p:sldLayoutId id="2147484126" r:id="rId6"/>
    <p:sldLayoutId id="2147484127" r:id="rId7"/>
    <p:sldLayoutId id="2147484128" r:id="rId8"/>
    <p:sldLayoutId id="2147484129" r:id="rId9"/>
    <p:sldLayoutId id="2147484130" r:id="rId10"/>
    <p:sldLayoutId id="2147484131" r:id="rId11"/>
    <p:sldLayoutId id="2147484132" r:id="rId12"/>
    <p:sldLayoutId id="2147484133" r:id="rId13"/>
    <p:sldLayoutId id="2147484134" r:id="rId14"/>
    <p:sldLayoutId id="2147484135" r:id="rId15"/>
    <p:sldLayoutId id="2147484136" r:id="rId16"/>
    <p:sldLayoutId id="2147484137" r:id="rId17"/>
    <p:sldLayoutId id="2147484138" r:id="rId18"/>
    <p:sldLayoutId id="2147484139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echin6@gmai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134224"/>
            <a:ext cx="5458968" cy="1048684"/>
          </a:xfrm>
        </p:spPr>
        <p:txBody>
          <a:bodyPr/>
          <a:lstStyle/>
          <a:p>
            <a:r>
              <a:rPr lang="en-US" dirty="0" smtClean="0"/>
              <a:t>Tweet like Trump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168154"/>
            <a:ext cx="5458968" cy="621792"/>
          </a:xfrm>
        </p:spPr>
        <p:txBody>
          <a:bodyPr>
            <a:noAutofit/>
          </a:bodyPr>
          <a:lstStyle/>
          <a:p>
            <a:r>
              <a:rPr lang="en-US" sz="1800" dirty="0" smtClean="0"/>
              <a:t>An exploration of deep learning and natural language processing into the mind of D. Trump</a:t>
            </a:r>
          </a:p>
          <a:p>
            <a:endParaRPr lang="en-US" sz="1800" dirty="0" smtClean="0"/>
          </a:p>
          <a:p>
            <a:r>
              <a:rPr lang="en-US" sz="1800" dirty="0" smtClean="0"/>
              <a:t>Presentation by Ed Chin</a:t>
            </a:r>
          </a:p>
          <a:p>
            <a:r>
              <a:rPr lang="en-US" sz="1800" dirty="0" smtClean="0"/>
              <a:t>November 11, 2016</a:t>
            </a:r>
            <a:endParaRPr lang="en-US" sz="1800" dirty="0"/>
          </a:p>
        </p:txBody>
      </p:sp>
      <p:pic>
        <p:nvPicPr>
          <p:cNvPr id="4" name="Picture 3" descr="Twitter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34" y="1197628"/>
            <a:ext cx="2000250" cy="1952625"/>
          </a:xfrm>
          <a:prstGeom prst="rect">
            <a:avLst/>
          </a:prstGeom>
        </p:spPr>
      </p:pic>
      <p:pic>
        <p:nvPicPr>
          <p:cNvPr id="6" name="Picture 5" descr="origin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674" y="268939"/>
            <a:ext cx="3958671" cy="3900036"/>
          </a:xfrm>
          <a:prstGeom prst="rect">
            <a:avLst/>
          </a:prstGeom>
        </p:spPr>
      </p:pic>
    </p:spTree>
  </p:cSld>
  <p:clrMapOvr>
    <a:masterClrMapping/>
  </p:clrMapOvr>
  <mc:AlternateContent>
    <mc:Choice xmlns:mp="http://schemas.microsoft.com/office/mac/powerpoint/2008/main" Requires="mp">
      <mp:transition spd="med">
        <mp:cube/>
      </mp:transition>
    </mc:Choice>
    <mc:Fallback>
      <p:transition spd="med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1937"/>
            <a:ext cx="6508377" cy="1143000"/>
          </a:xfrm>
        </p:spPr>
        <p:txBody>
          <a:bodyPr/>
          <a:lstStyle/>
          <a:p>
            <a:r>
              <a:rPr lang="en-US" dirty="0" smtClean="0"/>
              <a:t>Step 1:</a:t>
            </a:r>
            <a:br>
              <a:rPr lang="en-US" dirty="0" smtClean="0"/>
            </a:br>
            <a:r>
              <a:rPr lang="en-US" dirty="0" smtClean="0"/>
              <a:t>Which Trump do you want?</a:t>
            </a:r>
            <a:endParaRPr lang="en-US" dirty="0"/>
          </a:p>
        </p:txBody>
      </p:sp>
      <p:pic>
        <p:nvPicPr>
          <p:cNvPr id="4" name="Content Placeholder 3" descr="Screen Shot 2016-11-10 at 8.12.14 P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5437" r="-25437"/>
          <a:stretch>
            <a:fillRect/>
          </a:stretch>
        </p:blipFill>
        <p:spPr>
          <a:xfrm>
            <a:off x="3337862" y="2239682"/>
            <a:ext cx="6900220" cy="4152151"/>
          </a:xfrm>
        </p:spPr>
      </p:pic>
      <p:pic>
        <p:nvPicPr>
          <p:cNvPr id="6" name="Picture 5" descr="Screen Shot 2016-11-10 at 8.11.5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0" y="2281515"/>
            <a:ext cx="4236472" cy="415514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199" y="1414938"/>
            <a:ext cx="6508377" cy="717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Increasing temperature,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aka “Idiocy Factor”, will give more diversity but at cost of more mistakes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 pitchFamily="18" charset="2"/>
              <a:buChar char="¡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>
    <mc:Choice xmlns:mp="http://schemas.microsoft.com/office/mac/powerpoint/2008/main" Requires="mp">
      <mp:transition>
        <mp:cube/>
      </mp:transition>
    </mc:Choice>
    <mc:Fallback>
      <p:transition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1937"/>
            <a:ext cx="6508377" cy="1143000"/>
          </a:xfrm>
        </p:spPr>
        <p:txBody>
          <a:bodyPr/>
          <a:lstStyle/>
          <a:p>
            <a:r>
              <a:rPr lang="en-US" dirty="0" smtClean="0"/>
              <a:t>Step 2:</a:t>
            </a:r>
            <a:br>
              <a:rPr lang="en-US" dirty="0" smtClean="0"/>
            </a:br>
            <a:r>
              <a:rPr lang="en-US" dirty="0" smtClean="0"/>
              <a:t>Choose a Topic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199" y="1414937"/>
            <a:ext cx="6508377" cy="717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key words were chosen based on a topic modeling exercise using 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LDA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 pitchFamily="18" charset="2"/>
              <a:buChar char="¡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 descr="Screen Shot 2016-11-10 at 8.28.1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91" y="2323733"/>
            <a:ext cx="7658100" cy="1104900"/>
          </a:xfrm>
          <a:prstGeom prst="rect">
            <a:avLst/>
          </a:prstGeom>
        </p:spPr>
      </p:pic>
      <p:pic>
        <p:nvPicPr>
          <p:cNvPr id="14" name="Picture 13" descr="Screen Shot 2016-11-10 at 8.28.3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32" y="4261954"/>
            <a:ext cx="7658100" cy="1143000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>
          <a:xfrm>
            <a:off x="4213410" y="3398751"/>
            <a:ext cx="702235" cy="74367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>
    <mc:Choice xmlns:mp="http://schemas.microsoft.com/office/mac/powerpoint/2008/main" Requires="mp">
      <mp:transition>
        <mp:cube/>
      </mp:transition>
    </mc:Choice>
    <mc:Fallback>
      <p:transition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27114"/>
            <a:ext cx="6819154" cy="1143000"/>
          </a:xfrm>
        </p:spPr>
        <p:txBody>
          <a:bodyPr/>
          <a:lstStyle/>
          <a:p>
            <a:r>
              <a:rPr lang="en-US" dirty="0" smtClean="0"/>
              <a:t>Step 3:</a:t>
            </a:r>
            <a:br>
              <a:rPr lang="en-US" dirty="0" smtClean="0"/>
            </a:br>
            <a:r>
              <a:rPr lang="en-US" sz="3200" dirty="0" smtClean="0"/>
              <a:t>Click “</a:t>
            </a:r>
            <a:r>
              <a:rPr lang="en-US" sz="3200" dirty="0" err="1" smtClean="0"/>
              <a:t>Trumpify</a:t>
            </a:r>
            <a:r>
              <a:rPr lang="en-US" sz="3200" dirty="0" smtClean="0"/>
              <a:t>” to get live tweets</a:t>
            </a:r>
            <a:endParaRPr lang="en-US" sz="32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199" y="1399996"/>
            <a:ext cx="6508377" cy="1084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lang="en-US" sz="2000" dirty="0" smtClean="0">
                <a:solidFill>
                  <a:schemeClr val="tx2"/>
                </a:solidFill>
              </a:rPr>
              <a:t>Adjust the sentence length using the slider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 pitchFamily="18" charset="2"/>
              <a:buChar char="¡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Wait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~5 seconds for the model to generate results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 pitchFamily="18" charset="2"/>
              <a:buChar char="¡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 descr="Screen Shot 2016-11-10 at 8.10.5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097" y="2380129"/>
            <a:ext cx="4101364" cy="4392898"/>
          </a:xfrm>
          <a:prstGeom prst="rect">
            <a:avLst/>
          </a:prstGeom>
        </p:spPr>
      </p:pic>
    </p:spTree>
  </p:cSld>
  <p:clrMapOvr>
    <a:masterClrMapping/>
  </p:clrMapOvr>
  <mc:AlternateContent>
    <mc:Choice xmlns:mp="http://schemas.microsoft.com/office/mac/powerpoint/2008/main" Requires="mp">
      <mp:transition>
        <mp:cube/>
      </mp:transition>
    </mc:Choice>
    <mc:Fallback>
      <p:transition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-56765"/>
            <a:ext cx="6508377" cy="1143000"/>
          </a:xfrm>
        </p:spPr>
        <p:txBody>
          <a:bodyPr/>
          <a:lstStyle/>
          <a:p>
            <a:r>
              <a:rPr lang="en-US" dirty="0" smtClean="0"/>
              <a:t>Sample Outputs from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44706"/>
            <a:ext cx="6508377" cy="5139765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smtClean="0"/>
              <a:t>Republicans </a:t>
            </a:r>
            <a:r>
              <a:rPr lang="en-US" i="1" dirty="0" smtClean="0"/>
              <a:t>must stop relying on losers like @</a:t>
            </a:r>
            <a:r>
              <a:rPr lang="en-US" i="1" dirty="0" err="1" smtClean="0"/>
              <a:t>karlrove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jeb</a:t>
            </a:r>
            <a:r>
              <a:rPr lang="en-US" dirty="0" smtClean="0"/>
              <a:t> bush and what do it was a total disaster. not going to be a ticket of the polls.</a:t>
            </a:r>
            <a:r>
              <a:rPr lang="en-US" dirty="0" smtClean="0"/>
              <a:t> I </a:t>
            </a:r>
            <a:r>
              <a:rPr lang="en-US" dirty="0" smtClean="0"/>
              <a:t>mean,</a:t>
            </a:r>
            <a:r>
              <a:rPr lang="en-US" dirty="0" smtClean="0"/>
              <a:t> I </a:t>
            </a:r>
            <a:r>
              <a:rPr lang="en-US" dirty="0" smtClean="0"/>
              <a:t>mean, </a:t>
            </a:r>
            <a:r>
              <a:rPr lang="en-US" dirty="0" smtClean="0"/>
              <a:t>we’ll </a:t>
            </a:r>
            <a:r>
              <a:rPr lang="en-US" dirty="0" smtClean="0"/>
              <a:t>have a country.</a:t>
            </a:r>
            <a:r>
              <a:rPr lang="en-US" dirty="0" smtClean="0"/>
              <a:t> I </a:t>
            </a:r>
            <a:r>
              <a:rPr lang="en-US" dirty="0" err="1" smtClean="0"/>
              <a:t>dont</a:t>
            </a:r>
            <a:r>
              <a:rPr lang="en-US" dirty="0" smtClean="0"/>
              <a:t> </a:t>
            </a:r>
            <a:r>
              <a:rPr lang="en-US" dirty="0" smtClean="0"/>
              <a:t>know</a:t>
            </a:r>
          </a:p>
          <a:p>
            <a:r>
              <a:rPr lang="en-US" i="1" dirty="0" smtClean="0"/>
              <a:t>Is @</a:t>
            </a:r>
            <a:r>
              <a:rPr lang="en-US" i="1" dirty="0" err="1" smtClean="0"/>
              <a:t>realdonaldtrump</a:t>
            </a:r>
            <a:r>
              <a:rPr lang="en-US" i="1" dirty="0" smtClean="0"/>
              <a:t> debating crooked @</a:t>
            </a:r>
            <a:r>
              <a:rPr lang="en-US" i="1" dirty="0" err="1" smtClean="0"/>
              <a:t>hillaryclinton</a:t>
            </a:r>
            <a:r>
              <a:rPr lang="en-US" i="1" dirty="0" smtClean="0"/>
              <a:t> </a:t>
            </a:r>
            <a:r>
              <a:rPr lang="en-US" dirty="0" smtClean="0"/>
              <a:t>said they want a great thing in the world trade deals. I got the money and they have to do it. So were going to be able to do well with the world. I was a tremendous deal with </a:t>
            </a:r>
            <a:r>
              <a:rPr lang="en-US" dirty="0" err="1" smtClean="0"/>
              <a:t>mexico</a:t>
            </a:r>
            <a:r>
              <a:rPr lang="en-US" dirty="0" smtClean="0"/>
              <a:t> and they </a:t>
            </a:r>
            <a:r>
              <a:rPr lang="en-US" dirty="0" err="1" smtClean="0"/>
              <a:t>dont</a:t>
            </a:r>
            <a:r>
              <a:rPr lang="en-US" dirty="0" smtClean="0"/>
              <a:t> want to do that. I </a:t>
            </a:r>
            <a:r>
              <a:rPr lang="en-US" dirty="0" err="1" smtClean="0"/>
              <a:t>dont</a:t>
            </a:r>
            <a:r>
              <a:rPr lang="en-US" dirty="0" smtClean="0"/>
              <a:t> know </a:t>
            </a:r>
            <a:r>
              <a:rPr lang="en-US" dirty="0" smtClean="0"/>
              <a:t>what</a:t>
            </a:r>
          </a:p>
          <a:p>
            <a:r>
              <a:rPr lang="en-US" i="1" dirty="0" smtClean="0"/>
              <a:t>Jon </a:t>
            </a:r>
            <a:r>
              <a:rPr lang="en-US" i="1" dirty="0" err="1" smtClean="0"/>
              <a:t>stewart</a:t>
            </a:r>
            <a:r>
              <a:rPr lang="en-US" i="1" dirty="0" smtClean="0"/>
              <a:t> is a joke, not very bright and totally overrated</a:t>
            </a:r>
            <a:r>
              <a:rPr lang="en-US" dirty="0" smtClean="0"/>
              <a:t> in charlotte</a:t>
            </a:r>
            <a:r>
              <a:rPr lang="en-US" dirty="0" smtClean="0"/>
              <a:t> of </a:t>
            </a:r>
            <a:r>
              <a:rPr lang="en-US" dirty="0" smtClean="0"/>
              <a:t>the world to call for a record the real work not to see each other for a support. The republicans have scandal country that </a:t>
            </a:r>
            <a:r>
              <a:rPr lang="en-US" dirty="0" err="1" smtClean="0"/>
              <a:t>i</a:t>
            </a:r>
            <a:r>
              <a:rPr lang="en-US" dirty="0" smtClean="0"/>
              <a:t> had a long time </a:t>
            </a:r>
            <a:r>
              <a:rPr lang="en-US" dirty="0" err="1" smtClean="0"/>
              <a:t>i</a:t>
            </a:r>
            <a:r>
              <a:rPr lang="en-US" dirty="0" smtClean="0"/>
              <a:t> was a no time for the history of the president </a:t>
            </a:r>
            <a:r>
              <a:rPr lang="en-US" dirty="0" err="1" smtClean="0"/>
              <a:t>obama</a:t>
            </a:r>
            <a:r>
              <a:rPr lang="en-US" dirty="0" smtClean="0"/>
              <a:t> is a total </a:t>
            </a:r>
            <a:r>
              <a:rPr lang="en-US" dirty="0" smtClean="0"/>
              <a:t>disaster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Reflecting on Model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impressive considering the model had to learn English completely from scratch and know where to put commas and spaces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trained LSTM model </a:t>
            </a:r>
            <a:r>
              <a:rPr lang="en-US" dirty="0" smtClean="0"/>
              <a:t>shows </a:t>
            </a:r>
            <a:r>
              <a:rPr lang="en-US" dirty="0" smtClean="0"/>
              <a:t>glimmer of insights</a:t>
            </a:r>
            <a:r>
              <a:rPr lang="en-US" dirty="0" smtClean="0"/>
              <a:t> </a:t>
            </a:r>
          </a:p>
          <a:p>
            <a:pPr marL="685800" lvl="3">
              <a:spcBef>
                <a:spcPts val="1800"/>
              </a:spcBef>
            </a:pPr>
            <a:r>
              <a:rPr lang="en-US" dirty="0" smtClean="0"/>
              <a:t>It frequently supports its own </a:t>
            </a:r>
            <a:r>
              <a:rPr lang="en-US" dirty="0" smtClean="0"/>
              <a:t>argument</a:t>
            </a:r>
          </a:p>
          <a:p>
            <a:pPr marL="685800" lvl="3">
              <a:spcBef>
                <a:spcPts val="1800"/>
              </a:spcBef>
            </a:pPr>
            <a:r>
              <a:rPr lang="en-US" dirty="0" smtClean="0"/>
              <a:t>It rambles just like </a:t>
            </a:r>
            <a:r>
              <a:rPr lang="en-US" dirty="0" smtClean="0">
                <a:solidFill>
                  <a:srgbClr val="FF0000"/>
                </a:solidFill>
              </a:rPr>
              <a:t>Trump</a:t>
            </a:r>
          </a:p>
          <a:p>
            <a:r>
              <a:rPr lang="en-US" dirty="0" smtClean="0"/>
              <a:t>Model does a good job walking the fine line between memorization and creativity</a:t>
            </a:r>
          </a:p>
          <a:p>
            <a:endParaRPr lang="en-US" dirty="0" smtClean="0"/>
          </a:p>
        </p:txBody>
      </p:sp>
    </p:spTree>
  </p:cSld>
  <p:clrMapOvr>
    <a:masterClrMapping/>
  </p:clrMapOvr>
  <mc:AlternateContent>
    <mc:Choice xmlns:mp="http://schemas.microsoft.com/office/mac/powerpoint/2008/main" Requires="mp">
      <mp:transition>
        <mp:cube/>
      </mp:transition>
    </mc:Choice>
    <mc:Fallback>
      <p:transition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punctuations from source text, and therefore reduce model’s vocabulary for training </a:t>
            </a:r>
          </a:p>
          <a:p>
            <a:r>
              <a:rPr lang="en-US" dirty="0" smtClean="0"/>
              <a:t>Train model on padded sentence rather than random sequences of work</a:t>
            </a:r>
          </a:p>
          <a:p>
            <a:r>
              <a:rPr lang="en-US" dirty="0" smtClean="0"/>
              <a:t>Add more layers and neurons and tune the dropout percentage.  </a:t>
            </a:r>
          </a:p>
          <a:p>
            <a:r>
              <a:rPr lang="en-US" dirty="0" smtClean="0"/>
              <a:t>Train over 100 epochs</a:t>
            </a:r>
          </a:p>
          <a:p>
            <a:r>
              <a:rPr lang="en-US" dirty="0" smtClean="0"/>
              <a:t>Apply regularization to combat </a:t>
            </a:r>
            <a:r>
              <a:rPr lang="en-US" dirty="0" err="1" smtClean="0"/>
              <a:t>overfitting</a:t>
            </a: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mc:AlternateContent>
    <mc:Choice xmlns:mp="http://schemas.microsoft.com/office/mac/powerpoint/2008/main" Requires="mp">
      <mp:transition>
        <mp:cube/>
      </mp:transition>
    </mc:Choice>
    <mc:Fallback>
      <p:transition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Ed Chin</a:t>
            </a:r>
          </a:p>
          <a:p>
            <a:r>
              <a:rPr lang="en-US" dirty="0" smtClean="0"/>
              <a:t>Email: </a:t>
            </a:r>
            <a:r>
              <a:rPr lang="en-US" dirty="0" smtClean="0">
                <a:hlinkClick r:id="rId2"/>
              </a:rPr>
              <a:t>echin6@gmail.com</a:t>
            </a:r>
            <a:endParaRPr lang="en-US" dirty="0" smtClean="0"/>
          </a:p>
          <a:p>
            <a:r>
              <a:rPr lang="en-US" dirty="0" err="1" smtClean="0"/>
              <a:t>Linkedin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https://www.linkedin.com/in/edwin-chin-62392b1</a:t>
            </a:r>
          </a:p>
          <a:p>
            <a:r>
              <a:rPr lang="en-US" dirty="0" smtClean="0"/>
              <a:t>Blog: echin6.github.io</a:t>
            </a:r>
          </a:p>
          <a:p>
            <a:r>
              <a:rPr lang="en-US" dirty="0" smtClean="0"/>
              <a:t>Repo: echin6/metis_projects</a:t>
            </a:r>
            <a:endParaRPr lang="en-US" dirty="0"/>
          </a:p>
        </p:txBody>
      </p:sp>
    </p:spTree>
  </p:cSld>
  <p:clrMapOvr>
    <a:masterClrMapping/>
  </p:clrMapOvr>
  <mc:AlternateContent>
    <mc:Choice xmlns:mp="http://schemas.microsoft.com/office/mac/powerpoint/2008/main" Requires="mp">
      <mp:transition>
        <mp:cube/>
      </mp:transition>
    </mc:Choice>
    <mc:Fallback>
      <p:transition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I do with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26,204 tweets from Donald Trump from 2009-2016</a:t>
            </a:r>
          </a:p>
          <a:p>
            <a:r>
              <a:rPr lang="en-US" dirty="0" smtClean="0"/>
              <a:t>10 campaign speeches in 2016</a:t>
            </a:r>
          </a:p>
          <a:p>
            <a:r>
              <a:rPr lang="en-US" dirty="0" smtClean="0"/>
              <a:t>And many sleepless hours agonizing over the results of the presidential election</a:t>
            </a:r>
          </a:p>
          <a:p>
            <a:endParaRPr lang="en-US" dirty="0" smtClean="0"/>
          </a:p>
          <a:p>
            <a:r>
              <a:rPr lang="en-US" dirty="0" smtClean="0"/>
              <a:t>I</a:t>
            </a:r>
            <a:r>
              <a:rPr lang="en-US" dirty="0" smtClean="0"/>
              <a:t> built a character-based text generation model using a </a:t>
            </a:r>
            <a:r>
              <a:rPr lang="en-US" u="sng" dirty="0" smtClean="0"/>
              <a:t>recurrent neural network</a:t>
            </a:r>
            <a:r>
              <a:rPr lang="en-US" dirty="0" smtClean="0"/>
              <a:t> (</a:t>
            </a:r>
            <a:r>
              <a:rPr lang="en-US" dirty="0" err="1" smtClean="0"/>
              <a:t>LSTMs</a:t>
            </a:r>
            <a:r>
              <a:rPr lang="en-US" dirty="0" smtClean="0"/>
              <a:t> variant) to simulate </a:t>
            </a:r>
            <a:r>
              <a:rPr lang="en-US" dirty="0" smtClean="0">
                <a:solidFill>
                  <a:srgbClr val="FF0000"/>
                </a:solidFill>
              </a:rPr>
              <a:t>Trump’s tweets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>
    <mc:Choice xmlns:mp="http://schemas.microsoft.com/office/mac/powerpoint/2008/main" Requires="mp">
      <mp:transition>
        <mp:cube/>
      </m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Donald Trump?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Because he is a polarized figure who trolls the twitter-verse like nobody’s business</a:t>
            </a:r>
          </a:p>
          <a:p>
            <a:r>
              <a:rPr lang="en-US" dirty="0" smtClean="0"/>
              <a:t>Because he exuded so much negative sentiment in his daily rhetoric it would be a complete waste of time performing a </a:t>
            </a:r>
            <a:r>
              <a:rPr lang="en-US" u="sng" dirty="0" smtClean="0">
                <a:solidFill>
                  <a:srgbClr val="FF0000"/>
                </a:solidFill>
              </a:rPr>
              <a:t>sentiment analysis </a:t>
            </a:r>
            <a:r>
              <a:rPr lang="en-US" dirty="0" smtClean="0"/>
              <a:t>on him</a:t>
            </a:r>
          </a:p>
          <a:p>
            <a:r>
              <a:rPr lang="en-US" dirty="0" smtClean="0"/>
              <a:t>Because you are going to hear from him for at least four more years…might as well get used to it</a:t>
            </a:r>
          </a:p>
          <a:p>
            <a:endParaRPr lang="en-US" dirty="0"/>
          </a:p>
        </p:txBody>
      </p:sp>
    </p:spTree>
  </p:cSld>
  <p:clrMapOvr>
    <a:masterClrMapping/>
  </p:clrMapOvr>
  <mc:AlternateContent>
    <mc:Choice xmlns:mp="http://schemas.microsoft.com/office/mac/powerpoint/2008/main" Requires="mp">
      <mp:transition>
        <mp:cube/>
      </m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729507" cy="1143000"/>
          </a:xfrm>
        </p:spPr>
        <p:txBody>
          <a:bodyPr/>
          <a:lstStyle/>
          <a:p>
            <a:r>
              <a:rPr lang="en-US" dirty="0" smtClean="0"/>
              <a:t>Ok, let’s get the boring technical stuff out of the way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199" y="2209800"/>
            <a:ext cx="6508377" cy="3916363"/>
          </a:xfrm>
        </p:spPr>
        <p:txBody>
          <a:bodyPr/>
          <a:lstStyle/>
          <a:p>
            <a:r>
              <a:rPr lang="en-US" dirty="0" smtClean="0"/>
              <a:t>Going Deep…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690159"/>
            <a:ext cx="3289300" cy="246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13" y="2225290"/>
            <a:ext cx="3989946" cy="21635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69" y="4563340"/>
            <a:ext cx="3886200" cy="2082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841" y="3915318"/>
            <a:ext cx="4695259" cy="2637882"/>
          </a:xfrm>
          <a:prstGeom prst="rect">
            <a:avLst/>
          </a:prstGeom>
        </p:spPr>
      </p:pic>
    </p:spTree>
  </p:cSld>
  <p:clrMapOvr>
    <a:masterClrMapping/>
  </p:clrMapOvr>
  <mc:AlternateContent>
    <mc:Choice xmlns:mp="http://schemas.microsoft.com/office/mac/powerpoint/2008/main" Requires="mp">
      <mp:transition>
        <mp:cube/>
      </mp:transition>
    </mc:Choice>
    <mc:Fallback>
      <p:transition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-26883"/>
            <a:ext cx="6508377" cy="1143000"/>
          </a:xfrm>
        </p:spPr>
        <p:txBody>
          <a:bodyPr/>
          <a:lstStyle/>
          <a:p>
            <a:r>
              <a:rPr lang="en-US" sz="3200" dirty="0" smtClean="0"/>
              <a:t>Why Recurrent Neural Network?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38635"/>
            <a:ext cx="6508377" cy="5425128"/>
          </a:xfrm>
        </p:spPr>
        <p:txBody>
          <a:bodyPr>
            <a:normAutofit/>
          </a:bodyPr>
          <a:lstStyle/>
          <a:p>
            <a:r>
              <a:rPr lang="en-US" dirty="0" smtClean="0"/>
              <a:t>RNN takes as their input not just the current input it sees, but also one step back in time</a:t>
            </a:r>
          </a:p>
          <a:p>
            <a:r>
              <a:rPr lang="en-US" dirty="0" smtClean="0"/>
              <a:t>It combines the present and the recent past to respond to new data, much as we do in life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With its ability to have “memory”, RNN dramatically improves performance over CNN (Word2Vec) or Markov Chain Generator</a:t>
            </a:r>
            <a:endParaRPr lang="en-US" dirty="0"/>
          </a:p>
        </p:txBody>
      </p:sp>
      <p:pic>
        <p:nvPicPr>
          <p:cNvPr id="4" name="Picture 3" descr="Screen Shot 2016-11-10 at 9.27.0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83" y="2852456"/>
            <a:ext cx="4434750" cy="2640478"/>
          </a:xfrm>
          <a:prstGeom prst="rect">
            <a:avLst/>
          </a:prstGeom>
        </p:spPr>
      </p:pic>
    </p:spTree>
  </p:cSld>
  <p:clrMapOvr>
    <a:masterClrMapping/>
  </p:clrMapOvr>
  <mc:AlternateContent>
    <mc:Choice xmlns:mp="http://schemas.microsoft.com/office/mac/powerpoint/2008/main" Requires="mp">
      <mp:transition>
        <mp:cube/>
      </mp:transition>
    </mc:Choice>
    <mc:Fallback>
      <p:transition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What is Long Short Term Memory Units (</a:t>
            </a:r>
            <a:r>
              <a:rPr lang="en-US" sz="3200" dirty="0" err="1" smtClean="0"/>
              <a:t>LSTMs</a:t>
            </a:r>
            <a:r>
              <a:rPr lang="en-US" sz="3200" dirty="0" smtClean="0"/>
              <a:t>)?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LSTMs</a:t>
            </a:r>
            <a:r>
              <a:rPr lang="en-US" dirty="0" smtClean="0"/>
              <a:t> is a variation of RNN that is surprising effective in combating the vanishing gradient problem</a:t>
            </a:r>
          </a:p>
          <a:p>
            <a:r>
              <a:rPr lang="en-US" dirty="0" smtClean="0"/>
              <a:t>LSTM helps preserves the error that can be back-propagated through time and layers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Text</a:t>
            </a:r>
            <a:r>
              <a:rPr lang="en-US" dirty="0" smtClean="0"/>
              <a:t> contains </a:t>
            </a:r>
            <a:r>
              <a:rPr lang="en-US" b="1" u="sng" dirty="0" smtClean="0"/>
              <a:t>recurrent themes at varying intervals</a:t>
            </a:r>
            <a:r>
              <a:rPr lang="en-US" dirty="0" smtClean="0"/>
              <a:t>, something that </a:t>
            </a:r>
            <a:r>
              <a:rPr lang="en-US" dirty="0" err="1" smtClean="0"/>
              <a:t>LSTMs</a:t>
            </a:r>
            <a:r>
              <a:rPr lang="en-US" dirty="0" smtClean="0"/>
              <a:t> are good at capturing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mc:AlternateContent>
    <mc:Choice xmlns:mp="http://schemas.microsoft.com/office/mac/powerpoint/2008/main" Requires="mp">
      <mp:transition>
        <mp:cube/>
      </mp:transition>
    </mc:Choice>
    <mc:Fallback>
      <p:transition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29341"/>
            <a:ext cx="6508377" cy="1143000"/>
          </a:xfrm>
        </p:spPr>
        <p:txBody>
          <a:bodyPr/>
          <a:lstStyle/>
          <a:p>
            <a:r>
              <a:rPr lang="en-US" dirty="0" smtClean="0"/>
              <a:t>How did I train the model?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224741"/>
            <a:ext cx="6508377" cy="4812543"/>
          </a:xfrm>
        </p:spPr>
        <p:txBody>
          <a:bodyPr/>
          <a:lstStyle/>
          <a:p>
            <a:r>
              <a:rPr lang="en-US" dirty="0" smtClean="0"/>
              <a:t>Single character classification problem with 52 classes (unique characters) and as such is defined as optimizing log loss, as opposed to classification accuracy</a:t>
            </a:r>
          </a:p>
          <a:p>
            <a:r>
              <a:rPr lang="en-US" dirty="0" smtClean="0"/>
              <a:t>2,237,658 characters in corpus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Two</a:t>
            </a:r>
            <a:r>
              <a:rPr lang="en-US" dirty="0" smtClean="0"/>
              <a:t> layers LSTM with </a:t>
            </a:r>
            <a:r>
              <a:rPr lang="en-US" u="sng" dirty="0" smtClean="0"/>
              <a:t>256</a:t>
            </a:r>
            <a:r>
              <a:rPr lang="en-US" dirty="0" smtClean="0"/>
              <a:t> hidden nodes in first layer and </a:t>
            </a:r>
            <a:r>
              <a:rPr lang="en-US" u="sng" dirty="0" smtClean="0"/>
              <a:t>512</a:t>
            </a:r>
            <a:r>
              <a:rPr lang="en-US" dirty="0" smtClean="0"/>
              <a:t> nodes in the second layer, with 0.2 dropout after each layer (~1.9mm parameters)</a:t>
            </a:r>
          </a:p>
          <a:p>
            <a:r>
              <a:rPr lang="en-US" dirty="0" smtClean="0"/>
              <a:t>Model was optimized after ~</a:t>
            </a:r>
            <a:r>
              <a:rPr lang="en-US" dirty="0" smtClean="0">
                <a:solidFill>
                  <a:srgbClr val="FF0000"/>
                </a:solidFill>
              </a:rPr>
              <a:t>35</a:t>
            </a:r>
            <a:r>
              <a:rPr lang="en-US" dirty="0" smtClean="0"/>
              <a:t> epochs at 1.0306 loss rate over a 2 day period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mc:AlternateContent>
    <mc:Choice xmlns:mp="http://schemas.microsoft.com/office/mac/powerpoint/2008/main" Requires="mp">
      <mp:transition>
        <mp:cube/>
      </mp:transition>
    </mc:Choice>
    <mc:Fallback>
      <p:transition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-71706"/>
            <a:ext cx="6508377" cy="1143000"/>
          </a:xfrm>
        </p:spPr>
        <p:txBody>
          <a:bodyPr/>
          <a:lstStyle/>
          <a:p>
            <a:r>
              <a:rPr lang="en-US" dirty="0" smtClean="0"/>
              <a:t>Techniques and Tools</a:t>
            </a:r>
            <a:endParaRPr lang="en-US" dirty="0"/>
          </a:p>
        </p:txBody>
      </p:sp>
      <p:pic>
        <p:nvPicPr>
          <p:cNvPr id="5" name="Picture 4" descr="Screen Shot 2016-11-10 at 10.20.3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62" y="2714476"/>
            <a:ext cx="1838511" cy="8083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978" y="2552247"/>
            <a:ext cx="2678469" cy="727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856" y="3937910"/>
            <a:ext cx="3463392" cy="23896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177" y="468320"/>
            <a:ext cx="2188514" cy="21885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675" y="2690507"/>
            <a:ext cx="2178103" cy="8712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280" y="3952851"/>
            <a:ext cx="2122768" cy="6583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118" y="4973798"/>
            <a:ext cx="3301576" cy="13089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5340" y="3597492"/>
            <a:ext cx="1519072" cy="12382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39319" y="4774096"/>
            <a:ext cx="1658070" cy="16580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00271" y="1508111"/>
            <a:ext cx="2128201" cy="6609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4846" y="1328539"/>
            <a:ext cx="1358045" cy="1358045"/>
          </a:xfrm>
          <a:prstGeom prst="rect">
            <a:avLst/>
          </a:prstGeom>
        </p:spPr>
      </p:pic>
    </p:spTree>
  </p:cSld>
  <p:clrMapOvr>
    <a:masterClrMapping/>
  </p:clrMapOvr>
  <mc:AlternateContent>
    <mc:Choice xmlns:mp="http://schemas.microsoft.com/office/mac/powerpoint/2008/main" Requires="mp">
      <mp:transition>
        <mp:cube/>
      </mp:transition>
    </mc:Choice>
    <mc:Fallback>
      <p:transition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01819"/>
            <a:ext cx="6508377" cy="1143000"/>
          </a:xfrm>
        </p:spPr>
        <p:txBody>
          <a:bodyPr/>
          <a:lstStyle/>
          <a:p>
            <a:r>
              <a:rPr lang="en-US" dirty="0" smtClean="0"/>
              <a:t>N</a:t>
            </a:r>
            <a:r>
              <a:rPr lang="en-US" dirty="0" smtClean="0"/>
              <a:t>ow comes the fun stuff</a:t>
            </a:r>
            <a:r>
              <a:rPr lang="en-US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</a:t>
            </a:r>
            <a:r>
              <a:rPr lang="en-US" dirty="0" smtClean="0"/>
              <a:t>oom-</a:t>
            </a:r>
            <a:r>
              <a:rPr lang="en-US" dirty="0" err="1" smtClean="0"/>
              <a:t>shaka-laka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77691"/>
            <a:ext cx="7431742" cy="59913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App is live - http://52.55.95.182:8080</a:t>
            </a:r>
            <a:endParaRPr lang="en-US" sz="2800" dirty="0"/>
          </a:p>
        </p:txBody>
      </p:sp>
      <p:pic>
        <p:nvPicPr>
          <p:cNvPr id="4" name="Picture 3" descr="trump_wc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41" y="2269866"/>
            <a:ext cx="9144000" cy="3931920"/>
          </a:xfrm>
          <a:prstGeom prst="rect">
            <a:avLst/>
          </a:prstGeom>
        </p:spPr>
      </p:pic>
    </p:spTree>
  </p:cSld>
  <p:clrMapOvr>
    <a:masterClrMapping/>
  </p:clrMapOvr>
  <mc:AlternateContent>
    <mc:Choice xmlns:mp="http://schemas.microsoft.com/office/mac/powerpoint/2008/main" Requires="mp">
      <mp:transition>
        <mp:cube/>
      </mp:transition>
    </mc:Choice>
    <mc:Fallback>
      <p:transition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1014</TotalTime>
  <Words>779</Words>
  <Application>Microsoft Macintosh PowerPoint</Application>
  <PresentationFormat>On-screen Show (4:3)</PresentationFormat>
  <Paragraphs>71</Paragraphs>
  <Slides>16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Plaza</vt:lpstr>
      <vt:lpstr>Tweet like Trump</vt:lpstr>
      <vt:lpstr>What did I do with</vt:lpstr>
      <vt:lpstr>Why Donald Trump?</vt:lpstr>
      <vt:lpstr>Ok, let’s get the boring technical stuff out of the way</vt:lpstr>
      <vt:lpstr>Why Recurrent Neural Network?</vt:lpstr>
      <vt:lpstr>What is Long Short Term Memory Units (LSTMs)?</vt:lpstr>
      <vt:lpstr>How did I train the model?</vt:lpstr>
      <vt:lpstr>Techniques and Tools</vt:lpstr>
      <vt:lpstr>Now comes the fun stuff… Boom-shaka-laka</vt:lpstr>
      <vt:lpstr>Step 1: Which Trump do you want?</vt:lpstr>
      <vt:lpstr>Step 2: Choose a Topic</vt:lpstr>
      <vt:lpstr>Step 3: Click “Trumpify” to get live tweets</vt:lpstr>
      <vt:lpstr>Sample Outputs from Model</vt:lpstr>
      <vt:lpstr>Reflecting on Model Results</vt:lpstr>
      <vt:lpstr>Future Work</vt:lpstr>
      <vt:lpstr>Contact Info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Tweet like Trump</dc:title>
  <dc:creator>Lema Kikuchi</dc:creator>
  <cp:lastModifiedBy>Lema Kikuchi</cp:lastModifiedBy>
  <cp:revision>73</cp:revision>
  <dcterms:created xsi:type="dcterms:W3CDTF">2016-11-10T21:51:29Z</dcterms:created>
  <dcterms:modified xsi:type="dcterms:W3CDTF">2016-11-11T14:45:46Z</dcterms:modified>
</cp:coreProperties>
</file>